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День учителя\Слайды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День учителя\Слайды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День учителя\Слайды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День учителя\Слайды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4</cp:revision>
  <dcterms:created xsi:type="dcterms:W3CDTF">2023-10-04T10:30:32Z</dcterms:created>
  <dcterms:modified xsi:type="dcterms:W3CDTF">2023-10-04T11:05:55Z</dcterms:modified>
</cp:coreProperties>
</file>